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32" r:id="rId4"/>
    <p:sldId id="331" r:id="rId5"/>
    <p:sldId id="333" r:id="rId6"/>
    <p:sldId id="367" r:id="rId7"/>
    <p:sldId id="365" r:id="rId8"/>
    <p:sldId id="334" r:id="rId9"/>
    <p:sldId id="337" r:id="rId10"/>
    <p:sldId id="368" r:id="rId11"/>
    <p:sldId id="338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8" r:id="rId20"/>
    <p:sldId id="349" r:id="rId21"/>
    <p:sldId id="350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60" r:id="rId30"/>
    <p:sldId id="361" r:id="rId31"/>
    <p:sldId id="362" r:id="rId32"/>
    <p:sldId id="363" r:id="rId33"/>
    <p:sldId id="364" r:id="rId34"/>
    <p:sldId id="339" r:id="rId35"/>
    <p:sldId id="258" r:id="rId36"/>
    <p:sldId id="259" r:id="rId37"/>
    <p:sldId id="260" r:id="rId38"/>
    <p:sldId id="261" r:id="rId39"/>
    <p:sldId id="262" r:id="rId40"/>
    <p:sldId id="264" r:id="rId41"/>
    <p:sldId id="266" r:id="rId42"/>
    <p:sldId id="267" r:id="rId43"/>
    <p:sldId id="268" r:id="rId44"/>
    <p:sldId id="269" r:id="rId45"/>
    <p:sldId id="271" r:id="rId46"/>
    <p:sldId id="272" r:id="rId47"/>
    <p:sldId id="273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3" r:id="rId56"/>
    <p:sldId id="284" r:id="rId57"/>
    <p:sldId id="285" r:id="rId58"/>
    <p:sldId id="286" r:id="rId59"/>
    <p:sldId id="287" r:id="rId60"/>
    <p:sldId id="288" r:id="rId61"/>
    <p:sldId id="290" r:id="rId62"/>
    <p:sldId id="291" r:id="rId63"/>
    <p:sldId id="292" r:id="rId64"/>
    <p:sldId id="328" r:id="rId65"/>
    <p:sldId id="369" r:id="rId66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0F32-2727-4A31-9554-FB0810EF6AC7}" type="datetimeFigureOut">
              <a:rPr lang="zh-CN" altLang="en-US" smtClean="0"/>
              <a:pPr/>
              <a:t>2014/6/4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66A2-4880-43C8-B1A4-7BEB28D26E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cxiao@uestc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8000" b="1" dirty="0" smtClean="0">
                <a:solidFill>
                  <a:srgbClr val="FF0000"/>
                </a:solidFill>
              </a:rPr>
              <a:t>蜀南竹海</a:t>
            </a:r>
            <a:endParaRPr lang="zh-CN" alt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2"/>
              </a:rPr>
              <a:t>xcxiao@uestc.edu.cn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4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57422" y="6334780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竹林的原始生态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56944" y="0"/>
            <a:ext cx="615553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观海楼，缆车上看到的那个山顶高塔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7158" y="6396335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66"/>
                </a:solidFill>
              </a:rPr>
              <a:t>登塔顶，观竹海。缆车沿左边弧线运行</a:t>
            </a:r>
            <a:endParaRPr lang="zh-CN" altLang="en-US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1472" y="6396335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66"/>
                </a:solidFill>
              </a:rPr>
              <a:t>塔顶所见，这一带就是蜀南竹海</a:t>
            </a:r>
            <a:r>
              <a:rPr lang="en-US" altLang="zh-CN" sz="2400" b="1" dirty="0" smtClean="0">
                <a:solidFill>
                  <a:srgbClr val="000066"/>
                </a:solidFill>
              </a:rPr>
              <a:t>1000</a:t>
            </a:r>
            <a:r>
              <a:rPr lang="zh-CN" altLang="en-US" sz="2400" b="1" dirty="0" smtClean="0">
                <a:solidFill>
                  <a:srgbClr val="000066"/>
                </a:solidFill>
              </a:rPr>
              <a:t>多</a:t>
            </a:r>
            <a:r>
              <a:rPr lang="zh-CN" altLang="en-US" sz="2400" b="1" dirty="0" smtClean="0">
                <a:solidFill>
                  <a:srgbClr val="000066"/>
                </a:solidFill>
              </a:rPr>
              <a:t>米高的山顶</a:t>
            </a:r>
            <a:r>
              <a:rPr lang="zh-CN" altLang="en-US" sz="2400" b="1" dirty="0" smtClean="0">
                <a:solidFill>
                  <a:srgbClr val="000066"/>
                </a:solidFill>
              </a:rPr>
              <a:t>部位</a:t>
            </a:r>
            <a:endParaRPr lang="zh-CN" altLang="en-US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18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9405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57356" y="633478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极目所至，全是无尽竹林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27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72396" y="1500174"/>
            <a:ext cx="615553" cy="19288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塔顶俯视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6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00364" y="6334780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翡翠长廊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57422" y="633478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能看到那右上方的太阳吗？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48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72396" y="857232"/>
            <a:ext cx="615553" cy="3929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人面竹，稀缺品种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蜀南竹海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114924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 smtClean="0">
                <a:solidFill>
                  <a:srgbClr val="000066"/>
                </a:solidFill>
              </a:rPr>
              <a:t>2014/05/28—05/30</a:t>
            </a:r>
            <a:r>
              <a:rPr lang="zh-CN" altLang="en-US" b="1" dirty="0" smtClean="0">
                <a:solidFill>
                  <a:srgbClr val="000066"/>
                </a:solidFill>
              </a:rPr>
              <a:t>随学校老人旅游团游蜀南竹海，老伴因膝关节不适未同行。两晚住宿于山上的同一酒店，减少了车旅之苦。</a:t>
            </a:r>
            <a:endParaRPr lang="en-US" altLang="zh-CN" b="1" dirty="0" smtClean="0">
              <a:solidFill>
                <a:srgbClr val="000066"/>
              </a:solidFill>
            </a:endParaRPr>
          </a:p>
          <a:p>
            <a:r>
              <a:rPr lang="zh-CN" altLang="en-US" b="1" dirty="0" smtClean="0">
                <a:solidFill>
                  <a:srgbClr val="000066"/>
                </a:solidFill>
              </a:rPr>
              <a:t>蜀南竹海位于四川省宜宾市的东南长宁县，离成都约</a:t>
            </a:r>
            <a:r>
              <a:rPr lang="en-US" altLang="zh-CN" b="1" dirty="0" smtClean="0">
                <a:solidFill>
                  <a:srgbClr val="000066"/>
                </a:solidFill>
              </a:rPr>
              <a:t>400km </a:t>
            </a:r>
            <a:r>
              <a:rPr lang="zh-CN" altLang="en-US" b="1" dirty="0" smtClean="0">
                <a:solidFill>
                  <a:srgbClr val="000066"/>
                </a:solidFill>
              </a:rPr>
              <a:t>，是一片面积一百多平方公里的竹林，间有楠木等极少树木，核心景区约</a:t>
            </a:r>
            <a:r>
              <a:rPr lang="en-US" altLang="zh-CN" b="1" dirty="0" smtClean="0">
                <a:solidFill>
                  <a:srgbClr val="000066"/>
                </a:solidFill>
              </a:rPr>
              <a:t>44</a:t>
            </a:r>
            <a:r>
              <a:rPr lang="zh-CN" altLang="en-US" b="1" dirty="0" smtClean="0">
                <a:solidFill>
                  <a:srgbClr val="000066"/>
                </a:solidFill>
              </a:rPr>
              <a:t>平方公里，山峦起伏，既有高山湖泊，瀑布飞泉，悬崖断壁，又有林荫隧道，古寺道观，竹材美食，是值得自由自在去游览一番的景点。</a:t>
            </a:r>
            <a:endParaRPr lang="en-US" altLang="zh-CN" b="1" dirty="0" smtClean="0">
              <a:solidFill>
                <a:srgbClr val="000066"/>
              </a:solidFill>
            </a:endParaRPr>
          </a:p>
          <a:p>
            <a:r>
              <a:rPr lang="zh-CN" altLang="en-US" b="1" dirty="0" smtClean="0">
                <a:solidFill>
                  <a:srgbClr val="000066"/>
                </a:solidFill>
              </a:rPr>
              <a:t>回程时顺道游李庄古镇，抗日战争时期同济大学迁此，还有营造学社，梁思成林徵因故居也离此不远。</a:t>
            </a:r>
            <a:endParaRPr lang="en-US" altLang="zh-CN" b="1" dirty="0" smtClean="0">
              <a:solidFill>
                <a:srgbClr val="000066"/>
              </a:solidFill>
            </a:endParaRPr>
          </a:p>
          <a:p>
            <a:r>
              <a:rPr lang="zh-CN" altLang="en-US" b="1" dirty="0" smtClean="0">
                <a:solidFill>
                  <a:srgbClr val="000066"/>
                </a:solidFill>
              </a:rPr>
              <a:t>莫干山也是竹林世界，由于名人效应，似乎名气更大，如果真想休闲看竹，这里似乎应是第一选择。</a:t>
            </a:r>
            <a:endParaRPr lang="en-US" altLang="zh-CN" b="1" dirty="0" smtClean="0">
              <a:solidFill>
                <a:srgbClr val="000066"/>
              </a:solidFill>
            </a:endParaRPr>
          </a:p>
          <a:p>
            <a:r>
              <a:rPr lang="zh-CN" altLang="en-US" b="1" dirty="0" smtClean="0">
                <a:solidFill>
                  <a:srgbClr val="000066"/>
                </a:solidFill>
              </a:rPr>
              <a:t>本篇是简记游程的图说。宜宾是进出蜀南竹海的门户，先从宜宾说起。</a:t>
            </a:r>
            <a:endParaRPr lang="en-US" altLang="zh-CN" b="1" dirty="0" smtClean="0">
              <a:solidFill>
                <a:srgbClr val="000066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456922" y="1142984"/>
            <a:ext cx="615553" cy="24288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人面新竹林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4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7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14612" y="6334780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回头再看翡翠长廊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2852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00298" y="6286520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美食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---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全竹筵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5852" y="6357958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66"/>
                </a:solidFill>
              </a:rPr>
              <a:t>住宿酒店所在地</a:t>
            </a:r>
            <a:r>
              <a:rPr lang="en-US" altLang="zh-CN" sz="2400" b="1" dirty="0" smtClean="0">
                <a:solidFill>
                  <a:srgbClr val="000066"/>
                </a:solidFill>
              </a:rPr>
              <a:t>---</a:t>
            </a:r>
            <a:r>
              <a:rPr lang="zh-CN" altLang="en-US" sz="2400" b="1" dirty="0" smtClean="0">
                <a:solidFill>
                  <a:srgbClr val="000066"/>
                </a:solidFill>
              </a:rPr>
              <a:t>山顶的万里古镇</a:t>
            </a:r>
            <a:endParaRPr lang="zh-CN" altLang="en-US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5786" y="6334780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下行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2000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级台阶，到达悬崖古寨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---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天宝寨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0430" y="633478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崖边留影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5488" y="857232"/>
            <a:ext cx="615553" cy="32861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观音菩萨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8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43240" y="6334780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悬崖商店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1674623651+-3317689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0004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7864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66"/>
                </a:solidFill>
              </a:rPr>
              <a:t>宜宾，金沙江和岷江在此汇合成长江，图中央银白球体为长江零公里标志。左为金沙江，右为岷江，车行在长江大桥上手机拍摄</a:t>
            </a:r>
            <a:endParaRPr lang="zh-CN" altLang="en-US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2396" y="1214422"/>
            <a:ext cx="615553" cy="4000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峡谷，悬崖，栈道和缆车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28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14612" y="6334780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这里也有同心锁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2396" y="1214422"/>
            <a:ext cx="615553" cy="32147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悬崖栈道上的飞泉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8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43174" y="633478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高山野果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2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57488" y="6334780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峡谷中的梯田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3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71256" y="857232"/>
            <a:ext cx="615553" cy="44291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66"/>
                </a:solidFill>
              </a:rPr>
              <a:t>1500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米的悬崖栈道快走完了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3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5206" y="928670"/>
            <a:ext cx="615553" cy="342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绿孔雀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3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58082" y="142852"/>
            <a:ext cx="615553" cy="59293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再登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2000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步台阶，从天宝寨回到山顶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5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2852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57488" y="6334780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开始七彩瀑之游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5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0166" y="6380946"/>
            <a:ext cx="7643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这一级瀑布没有人工堆砌的迹象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26_剪切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28604"/>
            <a:ext cx="9144000" cy="5481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0166" y="6027003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66"/>
                </a:solidFill>
              </a:rPr>
              <a:t>宜宾，传说中的哪吒故里，右下角为哪吒原型，主体为适应旅游之需而修建。车窗手机照</a:t>
            </a:r>
            <a:endParaRPr lang="zh-CN" altLang="en-US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5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6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72396" y="642918"/>
            <a:ext cx="615553" cy="53578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/>
              <a:t>天然瀑布加人工修建的游人通道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64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71248" y="1142984"/>
            <a:ext cx="615553" cy="41434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最后一级瀑布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67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29520" y="428604"/>
            <a:ext cx="1046440" cy="5715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不走回头路，沿峭壁半山腰上的栈道绕行数百米，拾级而上至另一出口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68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5494" y="928670"/>
            <a:ext cx="615553" cy="35004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回头观看七彩瀑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7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00958" y="1142984"/>
            <a:ext cx="615553" cy="30718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七彩瀑全景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7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29520" y="857232"/>
            <a:ext cx="1046440" cy="47863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路遇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84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岁的老农，正在清理竹林中的枯枝和游人丢弃废品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8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00958" y="1000108"/>
            <a:ext cx="615553" cy="3571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背上山去处理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8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43834" y="857232"/>
            <a:ext cx="615553" cy="4500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就地取材加工的竹制工艺品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886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2396" y="500042"/>
            <a:ext cx="615553" cy="6143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在出口处的观瀑亭上再看一次七彩瀑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43834" y="571480"/>
            <a:ext cx="615553" cy="514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进入蜀南竹海，第一站是忘忧谷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0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8860" y="6334780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山顶湖泊竹筏“自驾”游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2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14678" y="6334780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湖畔人家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33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86050" y="635795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竹雕艺人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45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00364" y="6334780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乘缆车下山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4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86050" y="633478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66"/>
                </a:solidFill>
              </a:rPr>
              <a:t>缆车上近距离观看竹林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59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29520" y="1000108"/>
            <a:ext cx="615553" cy="3571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竹林中偶有杂树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6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0166" y="6357958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能在竹林下阴暗处生长的植物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3986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32" y="6334780"/>
            <a:ext cx="59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李庄古镇，同济大学理学院旧址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4000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43042" y="6334780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同济大学校本部及四个学院旧址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400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28359" y="857232"/>
            <a:ext cx="615553" cy="4071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古镇街道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6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29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5984" y="6334780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进入这样的幽境，烦恼自消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4026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28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14612" y="6334780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清初古建筑原貌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1674599435+20145376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58082" y="1000108"/>
            <a:ext cx="615553" cy="3571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小巷深深，古迹仍然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1674622036+-1558472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00958" y="857232"/>
            <a:ext cx="615553" cy="32861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长江石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1674622672+-662657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2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2396" y="857232"/>
            <a:ext cx="615553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李庄，亲近长江水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r>
              <a:rPr lang="zh-CN" altLang="en-US" sz="9600" dirty="0" smtClean="0">
                <a:latin typeface="华文彩云" pitchFamily="2" charset="-122"/>
                <a:ea typeface="华文彩云" pitchFamily="2" charset="-122"/>
              </a:rPr>
              <a:t>完</a:t>
            </a:r>
            <a:endParaRPr lang="zh-CN" altLang="en-US" sz="9600" dirty="0">
              <a:latin typeface="华文彩云" pitchFamily="2" charset="-122"/>
              <a:ea typeface="华文彩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90544"/>
            <a:ext cx="914400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51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43834" y="1285860"/>
            <a:ext cx="615553" cy="27146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忘忧谷终点站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2_缩小大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00958" y="1071546"/>
            <a:ext cx="615553" cy="4071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66"/>
                </a:solidFill>
              </a:rPr>
              <a:t>登山缆车，单程</a:t>
            </a:r>
            <a:r>
              <a:rPr lang="en-US" altLang="zh-CN" sz="2800" b="1" dirty="0" smtClean="0">
                <a:solidFill>
                  <a:srgbClr val="000066"/>
                </a:solidFill>
              </a:rPr>
              <a:t>23</a:t>
            </a:r>
            <a:r>
              <a:rPr lang="zh-CN" altLang="en-US" sz="2800" b="1" dirty="0" smtClean="0">
                <a:solidFill>
                  <a:srgbClr val="000066"/>
                </a:solidFill>
              </a:rPr>
              <a:t>分钟</a:t>
            </a:r>
            <a:endParaRPr lang="zh-CN" alt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597</Words>
  <Application>Microsoft Office PowerPoint</Application>
  <PresentationFormat>On-screen Show (4:3)</PresentationFormat>
  <Paragraphs>65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蜀南竹海</vt:lpstr>
      <vt:lpstr>蜀南竹海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蜀南竹海</dc:title>
  <dc:creator>xcxiao</dc:creator>
  <cp:lastModifiedBy>xcxiao</cp:lastModifiedBy>
  <cp:revision>12</cp:revision>
  <dcterms:created xsi:type="dcterms:W3CDTF">2014-06-03T02:28:05Z</dcterms:created>
  <dcterms:modified xsi:type="dcterms:W3CDTF">2014-06-04T04:19:09Z</dcterms:modified>
</cp:coreProperties>
</file>