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7" r:id="rId20"/>
    <p:sldId id="278" r:id="rId21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2641-C415-4319-85E0-944DEEF0CF03}" type="datetimeFigureOut">
              <a:rPr lang="zh-CN" altLang="en-US" smtClean="0"/>
              <a:pPr/>
              <a:t>2014/6/28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F9E4-E894-4D9A-B6DA-2EAF653435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2641-C415-4319-85E0-944DEEF0CF03}" type="datetimeFigureOut">
              <a:rPr lang="zh-CN" altLang="en-US" smtClean="0"/>
              <a:pPr/>
              <a:t>2014/6/28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F9E4-E894-4D9A-B6DA-2EAF653435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2641-C415-4319-85E0-944DEEF0CF03}" type="datetimeFigureOut">
              <a:rPr lang="zh-CN" altLang="en-US" smtClean="0"/>
              <a:pPr/>
              <a:t>2014/6/28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F9E4-E894-4D9A-B6DA-2EAF653435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2641-C415-4319-85E0-944DEEF0CF03}" type="datetimeFigureOut">
              <a:rPr lang="zh-CN" altLang="en-US" smtClean="0"/>
              <a:pPr/>
              <a:t>2014/6/28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F9E4-E894-4D9A-B6DA-2EAF653435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2641-C415-4319-85E0-944DEEF0CF03}" type="datetimeFigureOut">
              <a:rPr lang="zh-CN" altLang="en-US" smtClean="0"/>
              <a:pPr/>
              <a:t>2014/6/28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F9E4-E894-4D9A-B6DA-2EAF653435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2641-C415-4319-85E0-944DEEF0CF03}" type="datetimeFigureOut">
              <a:rPr lang="zh-CN" altLang="en-US" smtClean="0"/>
              <a:pPr/>
              <a:t>2014/6/28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F9E4-E894-4D9A-B6DA-2EAF653435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2641-C415-4319-85E0-944DEEF0CF03}" type="datetimeFigureOut">
              <a:rPr lang="zh-CN" altLang="en-US" smtClean="0"/>
              <a:pPr/>
              <a:t>2014/6/28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F9E4-E894-4D9A-B6DA-2EAF653435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2641-C415-4319-85E0-944DEEF0CF03}" type="datetimeFigureOut">
              <a:rPr lang="zh-CN" altLang="en-US" smtClean="0"/>
              <a:pPr/>
              <a:t>2014/6/28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F9E4-E894-4D9A-B6DA-2EAF653435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2641-C415-4319-85E0-944DEEF0CF03}" type="datetimeFigureOut">
              <a:rPr lang="zh-CN" altLang="en-US" smtClean="0"/>
              <a:pPr/>
              <a:t>2014/6/28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F9E4-E894-4D9A-B6DA-2EAF653435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2641-C415-4319-85E0-944DEEF0CF03}" type="datetimeFigureOut">
              <a:rPr lang="zh-CN" altLang="en-US" smtClean="0"/>
              <a:pPr/>
              <a:t>2014/6/28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F9E4-E894-4D9A-B6DA-2EAF653435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2641-C415-4319-85E0-944DEEF0CF03}" type="datetimeFigureOut">
              <a:rPr lang="zh-CN" altLang="en-US" smtClean="0"/>
              <a:pPr/>
              <a:t>2014/6/28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F9E4-E894-4D9A-B6DA-2EAF653435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2641-C415-4319-85E0-944DEEF0CF03}" type="datetimeFigureOut">
              <a:rPr lang="zh-CN" altLang="en-US" smtClean="0"/>
              <a:pPr/>
              <a:t>2014/6/28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F9E4-E894-4D9A-B6DA-2EAF653435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xcxiao@uestc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8800" b="1" dirty="0" smtClean="0">
                <a:solidFill>
                  <a:srgbClr val="FF0000"/>
                </a:solidFill>
              </a:rPr>
              <a:t>老年活动</a:t>
            </a:r>
            <a:endParaRPr lang="zh-CN" alt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2"/>
              </a:rPr>
              <a:t>xcxiao@uestc.edu.cn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65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14290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14678" y="635795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00CC"/>
                </a:solidFill>
              </a:rPr>
              <a:t>舞出精彩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67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14290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28926" y="633478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00CC"/>
                </a:solidFill>
              </a:rPr>
              <a:t>主持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-1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69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85728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00364" y="633478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00CC"/>
                </a:solidFill>
              </a:rPr>
              <a:t>合唱四团表演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79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14290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86116" y="633478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00CC"/>
                </a:solidFill>
              </a:rPr>
              <a:t>合唱四团演出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86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2852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488" y="635795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00CC"/>
                </a:solidFill>
              </a:rPr>
              <a:t>合唱三团演出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92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85728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0430" y="633478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00CC"/>
                </a:solidFill>
              </a:rPr>
              <a:t>合唱三团演出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93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14290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0430" y="633478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00CC"/>
                </a:solidFill>
              </a:rPr>
              <a:t>主持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--2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95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2852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28992" y="628652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00CC"/>
                </a:solidFill>
              </a:rPr>
              <a:t>女声二重唱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18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14290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71802" y="633478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</a:rPr>
              <a:t>合唱二团演出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07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14290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00232" y="6357958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CC"/>
                </a:solidFill>
              </a:rPr>
              <a:t>合唱四团集体照，老伴是四团成员</a:t>
            </a:r>
            <a:endParaRPr lang="zh-CN" alt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00CC"/>
                </a:solidFill>
              </a:rPr>
              <a:t>老年活动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00CC"/>
                </a:solidFill>
              </a:rPr>
              <a:t>电子科大现有离退休教职工</a:t>
            </a:r>
            <a:r>
              <a:rPr lang="en-US" altLang="zh-CN" b="1" dirty="0" smtClean="0">
                <a:solidFill>
                  <a:srgbClr val="0000CC"/>
                </a:solidFill>
              </a:rPr>
              <a:t>2</a:t>
            </a:r>
            <a:r>
              <a:rPr lang="zh-CN" altLang="en-US" b="1" dirty="0" smtClean="0">
                <a:solidFill>
                  <a:srgbClr val="0000CC"/>
                </a:solidFill>
              </a:rPr>
              <a:t>千多人，多才多艺者众，更有许多活动积极参与者。</a:t>
            </a:r>
            <a:endParaRPr lang="en-US" altLang="zh-CN" b="1" dirty="0" smtClean="0">
              <a:solidFill>
                <a:srgbClr val="0000CC"/>
              </a:solidFill>
            </a:endParaRPr>
          </a:p>
          <a:p>
            <a:r>
              <a:rPr lang="en-US" altLang="zh-CN" b="1" dirty="0" smtClean="0">
                <a:solidFill>
                  <a:srgbClr val="0000CC"/>
                </a:solidFill>
              </a:rPr>
              <a:t>2014-06-27</a:t>
            </a:r>
            <a:r>
              <a:rPr lang="zh-CN" altLang="en-US" b="1" dirty="0" smtClean="0">
                <a:solidFill>
                  <a:srgbClr val="0000CC"/>
                </a:solidFill>
              </a:rPr>
              <a:t>下午，</a:t>
            </a:r>
            <a:r>
              <a:rPr lang="zh-CN" altLang="en-US" b="1" dirty="0" smtClean="0">
                <a:solidFill>
                  <a:srgbClr val="0000CC"/>
                </a:solidFill>
              </a:rPr>
              <a:t>校退休</a:t>
            </a:r>
            <a:r>
              <a:rPr lang="zh-CN" altLang="en-US" b="1" dirty="0" smtClean="0">
                <a:solidFill>
                  <a:srgbClr val="0000CC"/>
                </a:solidFill>
              </a:rPr>
              <a:t>办举办了七一庆祝活动，数百人的规模，甚是热闹，看看附上的节目单，就有体会了。</a:t>
            </a:r>
            <a:endParaRPr lang="en-US" altLang="zh-CN" b="1" dirty="0" smtClean="0">
              <a:solidFill>
                <a:srgbClr val="0000CC"/>
              </a:solidFill>
            </a:endParaRPr>
          </a:p>
          <a:p>
            <a:r>
              <a:rPr lang="zh-CN" altLang="en-US" b="1" dirty="0" smtClean="0">
                <a:solidFill>
                  <a:srgbClr val="0000CC"/>
                </a:solidFill>
              </a:rPr>
              <a:t>附上几</a:t>
            </a:r>
            <a:r>
              <a:rPr lang="zh-CN" altLang="en-US" b="1" dirty="0" smtClean="0">
                <a:solidFill>
                  <a:srgbClr val="0000CC"/>
                </a:solidFill>
              </a:rPr>
              <a:t>张会场</a:t>
            </a:r>
            <a:r>
              <a:rPr lang="zh-CN" altLang="en-US" b="1" dirty="0" smtClean="0">
                <a:solidFill>
                  <a:srgbClr val="0000CC"/>
                </a:solidFill>
              </a:rPr>
              <a:t>照片，挂一漏万，将就看看吧！</a:t>
            </a:r>
            <a:endParaRPr lang="en-US" altLang="zh-CN" b="1" dirty="0" smtClean="0">
              <a:solidFill>
                <a:srgbClr val="0000CC"/>
              </a:solidFill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Autofit/>
          </a:bodyPr>
          <a:lstStyle/>
          <a:p>
            <a:r>
              <a:rPr lang="zh-CN" altLang="en-US" sz="9600" b="1" dirty="0" smtClean="0">
                <a:solidFill>
                  <a:srgbClr val="0000CC"/>
                </a:solidFill>
                <a:latin typeface="华文彩云" pitchFamily="2" charset="-122"/>
                <a:ea typeface="华文彩云" pitchFamily="2" charset="-122"/>
              </a:rPr>
              <a:t>完</a:t>
            </a:r>
            <a:endParaRPr lang="zh-CN" altLang="en-US" sz="9600" b="1" dirty="0">
              <a:solidFill>
                <a:srgbClr val="0000CC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21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87588" y="0"/>
            <a:ext cx="4568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38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14290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71736" y="6334780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00CC"/>
                </a:solidFill>
              </a:rPr>
              <a:t>民乐合奏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-1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41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14290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28926" y="633478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00CC"/>
                </a:solidFill>
              </a:rPr>
              <a:t>民乐合奏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-2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49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2852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14612" y="633478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00CC"/>
                </a:solidFill>
              </a:rPr>
              <a:t>舞蹈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---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花之梦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54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2588"/>
            <a:ext cx="9144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59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2588"/>
            <a:ext cx="9144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63_缩小大小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2852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71802" y="635795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00CC"/>
                </a:solidFill>
              </a:rPr>
              <a:t>太极拳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126</Words>
  <Application>Microsoft Office PowerPoint</Application>
  <PresentationFormat>On-screen Show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老年活动</vt:lpstr>
      <vt:lpstr>老年活动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老年活动</dc:title>
  <dc:creator>xcxiao</dc:creator>
  <cp:lastModifiedBy>xcxiao</cp:lastModifiedBy>
  <cp:revision>2</cp:revision>
  <dcterms:created xsi:type="dcterms:W3CDTF">2014-06-27T14:47:40Z</dcterms:created>
  <dcterms:modified xsi:type="dcterms:W3CDTF">2014-06-28T02:04:28Z</dcterms:modified>
</cp:coreProperties>
</file>